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89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8" r:id="rId12"/>
    <p:sldId id="286" r:id="rId13"/>
    <p:sldId id="287" r:id="rId14"/>
    <p:sldId id="278" r:id="rId15"/>
  </p:sldIdLst>
  <p:sldSz cx="9144000" cy="5143500" type="screen16x9"/>
  <p:notesSz cx="6858000" cy="9144000"/>
  <p:embeddedFontLst>
    <p:embeddedFont>
      <p:font typeface="Montserrat ExtraBold" panose="00000900000000000000" pitchFamily="2" charset="0"/>
      <p:bold r:id="rId17"/>
      <p:italic r:id="rId18"/>
      <p:boldItalic r:id="rId19"/>
    </p:embeddedFont>
    <p:embeddedFont>
      <p:font typeface="Montserrat Light" panose="000004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C4AF"/>
    <a:srgbClr val="F8CB45"/>
    <a:srgbClr val="ECADAE"/>
    <a:srgbClr val="C95F2C"/>
    <a:srgbClr val="B19A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243AC6-E6AA-472F-B608-43287C50BADC}">
  <a:tblStyle styleId="{8A243AC6-E6AA-472F-B608-43287C50BA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71" autoAdjust="0"/>
    <p:restoredTop sz="86395"/>
  </p:normalViewPr>
  <p:slideViewPr>
    <p:cSldViewPr snapToGrid="0" snapToObjects="1">
      <p:cViewPr varScale="1">
        <p:scale>
          <a:sx n="102" d="100"/>
          <a:sy n="102" d="100"/>
        </p:scale>
        <p:origin x="845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7" d="100"/>
          <a:sy n="117" d="100"/>
        </p:scale>
        <p:origin x="511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31889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6975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05320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39386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6332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5107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92135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9767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46505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2923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3261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302050" y="1223201"/>
            <a:ext cx="4539900" cy="26970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196" lvl="0" indent="-342896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391" lvl="1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587" lvl="2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782" lvl="3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5978" lvl="4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173" lvl="5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368" lvl="6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563" lvl="7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759" lvl="8" indent="-342896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2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196" lvl="0" indent="-342896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391" lvl="1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587" lvl="2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782" lvl="3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5978" lvl="4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173" lvl="5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368" lvl="6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563" lvl="7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759" lvl="8" indent="-342896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44325" y="805326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532011" y="167355"/>
            <a:ext cx="3292820" cy="204765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4000" b="1" dirty="0" smtClean="0">
                <a:solidFill>
                  <a:schemeClr val="bg1"/>
                </a:solidFill>
                <a:latin typeface="Helvetica Neue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Hospital</a:t>
            </a:r>
            <a:br>
              <a:rPr lang="en" sz="4000" b="1" dirty="0" smtClean="0">
                <a:solidFill>
                  <a:schemeClr val="bg1"/>
                </a:solidFill>
                <a:latin typeface="Helvetica Neue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</a:br>
            <a:r>
              <a:rPr lang="en" sz="4000" b="1" dirty="0" smtClean="0">
                <a:solidFill>
                  <a:schemeClr val="bg1"/>
                </a:solidFill>
                <a:latin typeface="Helvetica Neue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System</a:t>
            </a:r>
            <a:endParaRPr sz="4000" b="1" dirty="0">
              <a:solidFill>
                <a:schemeClr val="bg1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144" y="3916681"/>
            <a:ext cx="2260159" cy="95326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32011" y="3177540"/>
            <a:ext cx="39319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Name: Ali Al Hadi Ayache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Course Name: Web Development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Dr.Name: Mohammad El Hajj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Date:Jun-09-2022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411614" y="108229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PHASE 3-3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10</a:t>
            </a:fld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6678118" y="4792762"/>
            <a:ext cx="2166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PHP-MYSQL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26039" y="932566"/>
            <a:ext cx="691796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Insert Query used in booking room , appointment ,new doctor ,donate organ , training student, add description, signup.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Delete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 used in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booking appointment to cancel it.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Query used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display all information about booking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room , appointment ,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doctors,pateints ,organs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training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82" y="3389051"/>
            <a:ext cx="2418442" cy="118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200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411614" y="108229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LIMITATIONS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11</a:t>
            </a:fld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226039" y="932566"/>
            <a:ext cx="69179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pharmacy services and medicines we need an application program interface this are paid.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are very huge and need huge time for every phase in it.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everyday are developed.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39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411614" y="108229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CONCLUSION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12</a:t>
            </a:fld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226039" y="932566"/>
            <a:ext cx="691796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can be available for any hospital.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Any one can used it easy.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Don’t need time to take an appointment.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Easy to find nurse and blood or organ.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40" y="3133334"/>
            <a:ext cx="2841034" cy="143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709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411614" y="108229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FUTURE WORK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13</a:t>
            </a:fld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226039" y="932566"/>
            <a:ext cx="691796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can add price management for every thing example (Visa card).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can add lab to present result for patients.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can add radiology , Pharmacy.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78"/>
          <a:stretch/>
        </p:blipFill>
        <p:spPr>
          <a:xfrm>
            <a:off x="524656" y="2825282"/>
            <a:ext cx="1948720" cy="178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974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14</a:t>
            </a:fld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ctrTitle" idx="4294967295"/>
          </p:nvPr>
        </p:nvSpPr>
        <p:spPr>
          <a:xfrm>
            <a:off x="5471407" y="283736"/>
            <a:ext cx="3283527" cy="116862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3600" dirty="0">
                <a:solidFill>
                  <a:schemeClr val="tx2">
                    <a:lumMod val="10000"/>
                  </a:schemeClr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THANK YOU!</a:t>
            </a:r>
            <a:endParaRPr sz="1600" dirty="0">
              <a:solidFill>
                <a:schemeClr val="tx2">
                  <a:lumMod val="10000"/>
                </a:schemeClr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617135" y="104032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CONTENTS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26039" y="1234738"/>
            <a:ext cx="6917961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INTRODUCTION……………………………………………………….3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PROBLEM………………………………………………………………4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SOLUTION……………………………………………………………...5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PHASE-1…………...…………………………………………………....6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PHASE-2………………………………………………………………...7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PHASE-3………………………………………………………………...8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LIMITATIONS…………………………………………………………11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CONCLUSION…………………………………………………………12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FUTUREWORK………………………………………………………..13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9961" y="254833"/>
            <a:ext cx="2218544" cy="226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617135" y="104032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INTRODUCTION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3</a:t>
            </a:fld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2226039" y="1090407"/>
            <a:ext cx="69179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/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 patient to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book an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appointment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doctor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 house.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Help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patient to find a private nurse.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Help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patient to find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donator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blood or any organ.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Help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students to find a training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give them an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experiences.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26039" y="903030"/>
            <a:ext cx="1184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Objectives: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46" y="3161831"/>
            <a:ext cx="2540833" cy="158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8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711416" y="119022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PROBLEM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4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26039" y="730643"/>
            <a:ext cx="69179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/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Book / Cancel an appointment not easy from Hospital.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Patients don’t know all doctors.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Not easy to find an blood in same type or organ, private nurse.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niversity students always need to find an training.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Taking a room in hospital need time.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63" y="3414759"/>
            <a:ext cx="2533338" cy="133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30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411614" y="108229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SOLUTION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5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26039" y="962991"/>
            <a:ext cx="69179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Easy to Book / Cancel an appointment from house in any time.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Patients know all information the you need of doctors.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Blood and Organ bank are available.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niversity students always can import profile to making training.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any time you can take a room in hospital.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41" y="3387135"/>
            <a:ext cx="2180346" cy="136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0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411614" y="108229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PHASE 1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6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26039" y="1090407"/>
            <a:ext cx="69179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used html to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static web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pages from index to last page.(forms,..).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We used css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designs all website.(navbar,font,color,…).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used </a:t>
            </a:r>
            <a:r>
              <a:rPr lang="en-US" dirty="0" smtClean="0"/>
              <a:t>css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lexbox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ayout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module. (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Divide into containers).</a:t>
            </a: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Most pages that contains html and css are the plogs in website.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78118" y="4792762"/>
            <a:ext cx="2166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HTML-CSS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95" y="3342807"/>
            <a:ext cx="1707115" cy="131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8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411614" y="108229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PHASE 2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7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26039" y="932566"/>
            <a:ext cx="69179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application program interface for number of  patient covid-19 by using ajax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jQuery.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Alert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open website to wear a mask in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hospital.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 for login (Password). {Added Later(new)}.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Date not available for old days (Yesterday).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{Added Later(new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)}.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678118" y="4792762"/>
            <a:ext cx="2166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JavaScript - JQuery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02" y="3043004"/>
            <a:ext cx="1439591" cy="143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83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411614" y="108229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PHASE 3-1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8</a:t>
            </a:fld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323475" y="1123926"/>
            <a:ext cx="69179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 a query (insert,delete,select) to build system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Used phpmyadmin to build tables for data.(Database).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interface for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{ Admin , Doctor , Patients}.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678118" y="4792762"/>
            <a:ext cx="2166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PHP-MYSQL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06" y="3186029"/>
            <a:ext cx="2577996" cy="137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128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6411614" y="108229"/>
            <a:ext cx="3805646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2400" dirty="0" smtClean="0">
                <a:solidFill>
                  <a:schemeClr val="bg2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PHASE 3-2</a:t>
            </a:r>
            <a:endParaRPr sz="2400" dirty="0">
              <a:solidFill>
                <a:schemeClr val="bg2"/>
              </a:solidFill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9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51511" t="45671" r="11038" b="18399"/>
          <a:stretch/>
        </p:blipFill>
        <p:spPr>
          <a:xfrm>
            <a:off x="3975476" y="812089"/>
            <a:ext cx="5053808" cy="29436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26523" t="24054" r="51432" b="29849"/>
          <a:stretch/>
        </p:blipFill>
        <p:spPr>
          <a:xfrm>
            <a:off x="127417" y="220655"/>
            <a:ext cx="3508429" cy="412649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678118" y="4792762"/>
            <a:ext cx="2166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PHP-MYSQL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744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</TotalTime>
  <Words>532</Words>
  <Application>Microsoft Office PowerPoint</Application>
  <PresentationFormat>On-screen Show (16:9)</PresentationFormat>
  <Paragraphs>88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Helvetica Neue Medium</vt:lpstr>
      <vt:lpstr>Arial</vt:lpstr>
      <vt:lpstr>Times New Roman</vt:lpstr>
      <vt:lpstr>Montserrat ExtraBold</vt:lpstr>
      <vt:lpstr>Montserrat Light</vt:lpstr>
      <vt:lpstr>Wingdings</vt:lpstr>
      <vt:lpstr>Helvetica Neue</vt:lpstr>
      <vt:lpstr>Juliet template</vt:lpstr>
      <vt:lpstr>Hospital System</vt:lpstr>
      <vt:lpstr>CONTENTS</vt:lpstr>
      <vt:lpstr>INTRODUCTION</vt:lpstr>
      <vt:lpstr>PROBLEM</vt:lpstr>
      <vt:lpstr>SOLUTION</vt:lpstr>
      <vt:lpstr>PHASE 1</vt:lpstr>
      <vt:lpstr>PHASE 2</vt:lpstr>
      <vt:lpstr>PHASE 3-1</vt:lpstr>
      <vt:lpstr>PHASE 3-2</vt:lpstr>
      <vt:lpstr>PHASE 3-3</vt:lpstr>
      <vt:lpstr>LIMITATIONS</vt:lpstr>
      <vt:lpstr>CONCLUSION</vt:lpstr>
      <vt:lpstr>FUTURE WORK</vt:lpstr>
      <vt:lpstr>THANK YOU!</vt:lpstr>
    </vt:vector>
  </TitlesOfParts>
  <Manager/>
  <Company/>
  <LinksUpToDate>false</LinksUpToDate>
  <SharedDoc>false</SharedDoc>
  <HyperlinkBase>https://www.freepptbackgrounds.net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PPT Backgrounds</dc:title>
  <dc:subject>Powerpoint and Google Slides</dc:subject>
  <dc:creator>Freepptbackgrounds.net</dc:creator>
  <cp:keywords>powerpoint, template, google, slide, backgrounds</cp:keywords>
  <dc:description>Download free Powerpoint Backgrounds and Templates</dc:description>
  <cp:lastModifiedBy>Hadi Ayache</cp:lastModifiedBy>
  <cp:revision>64</cp:revision>
  <dcterms:modified xsi:type="dcterms:W3CDTF">2022-06-04T15:28:05Z</dcterms:modified>
  <cp:category>Powerpoint and Google Slide Templates</cp:category>
</cp:coreProperties>
</file>